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550b576c5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550b576c5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550b576c5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550b576c5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550b576c5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550b576c5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550b576c5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550b576c5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550b576c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550b576c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550b576c5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550b576c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550b576c5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550b576c5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550b576c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550b576c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550b576c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550b576c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550b576c5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550b576c5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50b576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550b576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550b576c5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550b576c5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50b576c5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550b576c5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550b576c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550b576c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550b576c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550b576c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550b576c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550b576c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550b576c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550b576c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550b576c5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550b576c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550b576c5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550b576c5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550b576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550b576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Искусство публичного выступления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Подготовили студенты 4 курса 12 группы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Веренич Владислав Николаевич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Поживилко Фёдор Андреевич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Зеркало наш лучший друг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Потренируйтесь произносить свою речь перед зеркалом. Обратите внимание не только на то, ЧТО вы говорите, но и на то, КАК вы это делаете. Мимика, жесты, поза, темп дыхания, осанка, выражение лица — все эти факторы в совокупности оказывают большое влияние на восприятие речи слушателями.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2421825"/>
            <a:ext cx="2664000" cy="26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Репетиция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Можно несколько раз потренироваться в выступлении, собрав перед собой нескольких родных или друзей. Таким образом вы с каждым разом будете все увереннее произносить речь.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850" y="1874225"/>
            <a:ext cx="5246450" cy="295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Физкультминутка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 несколько минут до выступления сделайте несколько физических упражнений, после чего потянитесь, будто вы только что проснулись. Эти упражнения помогут вам слегка повысить кровяное давление и расслабиться.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746" y="2221775"/>
            <a:ext cx="4578500" cy="29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093550" y="2167775"/>
            <a:ext cx="77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highlight>
                  <a:srgbClr val="FFFFFF"/>
                </a:highlight>
              </a:rPr>
              <a:t>Во время</a:t>
            </a:r>
            <a:r>
              <a:rPr lang="ru" sz="3300">
                <a:highlight>
                  <a:srgbClr val="FFFFFF"/>
                </a:highlight>
              </a:rPr>
              <a:t> выступления на публике</a:t>
            </a:r>
            <a:endParaRPr sz="3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38225" y="993450"/>
            <a:ext cx="33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Постройте свою речь таким образом, чтобы вам было удобно ее произносить.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Говорите короткими и ёмкими тезисами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между которыми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выдерживайте паузу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несколько секунд. Если вы вдруг почувствуете волнение, эти паузы позволят вам подышать и собраться с мыслями. 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0" y="1304925"/>
            <a:ext cx="45148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870425" y="1033225"/>
            <a:ext cx="354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Наше </a:t>
            </a:r>
            <a:r>
              <a:rPr b="1" lang="ru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дыхание оказывает огромное влияние</a:t>
            </a:r>
            <a:r>
              <a:rPr lang="ru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на качество речи и состояние организма. Спокойное и глубокое дыхание позволит вам расслабиться и сделает ваш голос увереннее. Именно поэтому не стоит недооценивать этот метод.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75" y="1146325"/>
            <a:ext cx="3942500" cy="29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0" y="158575"/>
            <a:ext cx="43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Если вы очень переживаете по поводу реакции окружающих, постарайтесь не смотреть им в глаза. Ваш </a:t>
            </a:r>
            <a:r>
              <a:rPr b="1"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взгляд должен быть направлен «над аудиторией»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например, на уровне волос собравшихся людей. Время от времени поворачивайте голову, будто бы вы смотрите на людей в разных частях зала.</a:t>
            </a:r>
            <a:endParaRPr sz="22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350" y="735525"/>
            <a:ext cx="4168075" cy="312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1093550" y="2167775"/>
            <a:ext cx="77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ru" sz="3300">
                <a:highlight>
                  <a:srgbClr val="FFFFFF"/>
                </a:highlight>
              </a:rPr>
              <a:t>После выступления на публике</a:t>
            </a:r>
            <a:endParaRPr sz="3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4260850" y="993450"/>
            <a:ext cx="41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Обязательно похвалите самого себя за выступление, ведь вы проделали большую работу и в конечном итоге преодолели свой страх публичного выступления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10825" l="0" r="0" t="0"/>
          <a:stretch/>
        </p:blipFill>
        <p:spPr>
          <a:xfrm>
            <a:off x="114700" y="397600"/>
            <a:ext cx="4398875" cy="41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291650" y="863550"/>
            <a:ext cx="406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Попросите друга или близкого человека присутствовать </a:t>
            </a:r>
            <a:r>
              <a:rPr b="1"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во время выступления</a:t>
            </a: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</a:t>
            </a:r>
            <a:r>
              <a:rPr b="1"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производить</a:t>
            </a: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его </a:t>
            </a:r>
            <a:r>
              <a:rPr b="1"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видеосъемку</a:t>
            </a: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основании которой вы в дальнейшем сможете:</a:t>
            </a:r>
            <a:endParaRPr b="1" sz="6785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326" lvl="0" marL="647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AutoNum type="arabicPeriod"/>
            </a:pP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Проанализировать достоинства и недостатки речи;</a:t>
            </a:r>
            <a:endParaRPr sz="6785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326" lvl="0" marL="647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AutoNum type="arabicPeriod"/>
            </a:pP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Оценить тембр, скорость и эмоциональность вашей речи;</a:t>
            </a:r>
            <a:endParaRPr sz="6785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326" lvl="0" marL="647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AutoNum type="arabicPeriod"/>
            </a:pPr>
            <a:r>
              <a:rPr lang="ru" sz="6785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Оценить особенности своего поведения на сцене (поза, жесты, мимика, паузы в речи).</a:t>
            </a:r>
            <a:endParaRPr sz="6785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450" y="152400"/>
            <a:ext cx="4486150" cy="392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380"/>
              <a:t>Искусство публичного выступления</a:t>
            </a:r>
            <a:endParaRPr b="1" sz="19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i="1" lang="ru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Откуда появляется страх публичных выступлений?</a:t>
            </a:r>
            <a:endParaRPr i="1"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i="1" lang="ru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бороться с этим страхом?</a:t>
            </a:r>
            <a:endParaRPr i="1"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638" y="1829200"/>
            <a:ext cx="4608725" cy="29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На самом деле многие люди </a:t>
            </a:r>
            <a:r>
              <a:rPr lang="ru" sz="2000">
                <a:solidFill>
                  <a:schemeClr val="dk1"/>
                </a:solidFill>
                <a:highlight>
                  <a:srgbClr val="FFFFFF"/>
                </a:highlight>
              </a:rPr>
              <a:t>испытывают страх публичных выступлений. Тем не менее, благодаря самосовершенствованию они смогли достичь успехов в своей деятельности. Но им пришлось однажды набраться смелости, посмотреть страху в лицо и преодолеть его. 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FFFF"/>
                </a:highlight>
              </a:rPr>
              <a:t>Помните, самый эффективный способ справиться со страхом публичных выступлений — как можно чаще говорить на публике.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2617575" y="1999050"/>
            <a:ext cx="50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120"/>
              <a:t>Спасибо за внимание!!!</a:t>
            </a:r>
            <a:endParaRPr sz="31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80"/>
              <a:t>Страх публичных выступлений по науке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Переживания перед общественной речью — это совершенно нормальное явление. Этот страх является одной из форм социальных фобий. В научной литературе такой страх называется </a:t>
            </a:r>
            <a:r>
              <a:rPr b="1"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глоссофобией</a:t>
            </a: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что в переводе с греческого означает «боязнь языка»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775" y="2179676"/>
            <a:ext cx="4261475" cy="28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80"/>
              <a:t>Причины глоссофобии</a:t>
            </a:r>
            <a:endParaRPr sz="338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8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Наиболее частыми причинами глоссофобии являются: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Психологические травмы из детского возраста;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Неудачный опыт, связанный с выступлением на публике;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Низкая самооценка и неуверенность в себе;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Страх общественного неодобрения и порицания.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075" y="2664025"/>
            <a:ext cx="3589850" cy="23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признаки страха публичных выступлений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Страх перед выступлением на публике выражаются в следующих симптомах: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Повышение давления и увеличение числа сердечных сокращений;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Повышенная потливость;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Чувство жара или озноба;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Дрожь в конечностях;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Ноги становятся «ватными»;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Ощущение нехватки воздуха;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Чувство напряжения в теле;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Сухость во рту;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eriod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Навязчивое желание посетить туалет.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875" y="2149400"/>
            <a:ext cx="3344424" cy="29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Внешнее выражение страха публичных выступлений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Внешне </a:t>
            </a: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глоссофобия выражается следующим образом: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Специфические непроизвольные встряхивания головой;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Ощущение спутанности мыслей;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Срывающийся и дрожащий голос;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Запутанная, невнятная речь с паузами и покашливаниями;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AutoNum type="arabicParenR"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некоторых случаях возможна дрожь в теле, тошнота и физическая невозможность произнести речь.</a:t>
            </a:r>
            <a:endParaRPr sz="175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650" y="3052300"/>
            <a:ext cx="4450051" cy="19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выступлением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Материал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Изучите не только основной материал, но и альтернативные точки зрения на проблему. Вам нужно быть готовым ответить на возможные вопросы слушателей</a:t>
            </a:r>
            <a:r>
              <a:rPr lang="ru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300" y="1847375"/>
            <a:ext cx="5593274" cy="3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План-конспект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Возьмите лист бумаги и запишите на нем краткий план-конспект вашей речи, чтобы в случае заминки воспользоваться подсказкой.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900" y="1556675"/>
            <a:ext cx="241538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